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60" r:id="rId3"/>
    <p:sldId id="269" r:id="rId4"/>
    <p:sldId id="262" r:id="rId5"/>
    <p:sldId id="270" r:id="rId6"/>
    <p:sldId id="264" r:id="rId7"/>
    <p:sldId id="265" r:id="rId8"/>
    <p:sldId id="266" r:id="rId9"/>
    <p:sldId id="271" r:id="rId10"/>
    <p:sldId id="279" r:id="rId11"/>
    <p:sldId id="272" r:id="rId12"/>
    <p:sldId id="282" r:id="rId13"/>
    <p:sldId id="283" r:id="rId14"/>
    <p:sldId id="278" r:id="rId15"/>
    <p:sldId id="280" r:id="rId16"/>
    <p:sldId id="287" r:id="rId17"/>
    <p:sldId id="288" r:id="rId18"/>
    <p:sldId id="275" r:id="rId19"/>
    <p:sldId id="273" r:id="rId20"/>
    <p:sldId id="274" r:id="rId21"/>
    <p:sldId id="276" r:id="rId22"/>
    <p:sldId id="284" r:id="rId23"/>
    <p:sldId id="289" r:id="rId24"/>
    <p:sldId id="290" r:id="rId25"/>
    <p:sldId id="291" r:id="rId26"/>
    <p:sldId id="292" r:id="rId27"/>
    <p:sldId id="293" r:id="rId28"/>
    <p:sldId id="285" r:id="rId29"/>
    <p:sldId id="286" r:id="rId30"/>
    <p:sldId id="27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580" autoAdjust="0"/>
  </p:normalViewPr>
  <p:slideViewPr>
    <p:cSldViewPr>
      <p:cViewPr varScale="1">
        <p:scale>
          <a:sx n="116" d="100"/>
          <a:sy n="116" d="100"/>
        </p:scale>
        <p:origin x="85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03E614-895C-4A0D-96CE-D527F29323EB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DC1E1A-0D48-4BA2-9D4D-2DFA9F00B6E8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://zaomos.news/upload/iblock/d71/d71c8de03c543453d0278bd650b2c7a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3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1296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orage.myseldon.com/news_pict_A6/A618C8897B40BA7A9E52A229F5C9C25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0" y="332656"/>
            <a:ext cx="8831706" cy="622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1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85698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mr18.ru/wp-content/uploads/resized/b67ce82db16bf67abd2293e944326764/5b882dbcab08f855de786f31fbde3f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927"/>
            <a:ext cx="885698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2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260648"/>
            <a:ext cx="9058275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856984" cy="66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gardenplaza.ru/upload/iblock/728/51065_GR_ProfiClearClassicFilterschaummodul_002_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2228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-844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9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://vsevolozhsk.assenizator-mtk.ru/upload/medialibrary/5f2/5f234cd985c2673a288b5204fb50973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0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202366/d8040dec-2831-474a-a93d-3f0836f8aa8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9" y="116632"/>
            <a:ext cx="9010849" cy="665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7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ecrets-world.com/uploads/posts/2014-03/1393648051_atba7nhr4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0" y="260648"/>
            <a:ext cx="8775608" cy="656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2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88640"/>
            <a:ext cx="9048750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78497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85698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71296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8497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titled-849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8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5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zabavnik.club/wp-content/uploads/kartinki_beregite_vodu_1_30101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8" cy="646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7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zaomos.news/upload/iblock/d71/d71c8de03c543453d0278bd650b2c7aa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11480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http://vsevolozhsk.assenizator-mtk.ru/upload/medialibrary/5f2/5f234cd985c2673a288b5204fb509735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320480" cy="4455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61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me/wallpaper/18-04-2017/1920x1080/priroda-reki-ozera-krasota-rodnoj-1155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7" y="116631"/>
            <a:ext cx="8834733" cy="66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¡ÑÐ°Ð½ÑÐ¸Ñ Ð²Ð¾Ð´Ð¾Ð¾ÑÐ¸ÑÑÐºÐ¸ â Ð¡ÑÐ¾ÐºÐ¾Ð²Ð¾Ðµ ÑÐ¾ÑÐ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2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avkazweb.biz/wp-content/uploads/2017/01/mosvodokanal_14724488022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30852" cy="6297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76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rogorodsamara.ru/userfiles/images/image-11-2015/dsc0829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19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orage.weacom.ru/v4582/f/szq744HFlm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" y="404664"/>
            <a:ext cx="8983572" cy="60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8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209</TotalTime>
  <Words>0</Words>
  <Application>Microsoft Office PowerPoint</Application>
  <PresentationFormat>Экран (4:3)</PresentationFormat>
  <Paragraphs>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Calibri</vt:lpstr>
      <vt:lpstr>Constantia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Петр Никифоров</cp:lastModifiedBy>
  <cp:revision>16</cp:revision>
  <dcterms:created xsi:type="dcterms:W3CDTF">2019-01-18T14:06:47Z</dcterms:created>
  <dcterms:modified xsi:type="dcterms:W3CDTF">2019-01-22T05:31:16Z</dcterms:modified>
</cp:coreProperties>
</file>